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D9BFC07-26AF-A1D0-1C9E-CD1D01B487A8}">
  <a:tblStyle styleId="{F277DC5A-598B-7A21-74A5-DB94E1BC78D7}" styleName="Lined - Accent 2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BEA7169-E461-7A7C-A408-CB2253D3A8AE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39376D5-8CF6-51B7-D9BD-DC3A3BA482A9}" styleName="Lined - Accent 5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6045CFD-A76F-92C5-1796-7466E12122C8}" styleName="Lined - Accent 6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E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FE5BE95-B575-C55A-68B6-06E4517FEF6A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AE5EF50-C149-9521-47C0-2C0FB180D3A4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F27F4F1-649E-B159-EC8C-DE617FA3F31E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D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19DD0AB-98DA-146E-2D47-C4FFD2FFE2EE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5379010-0603-74DB-329E-1ECD8CFC89A3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D9BFC07-26AF-A1D0-1C9E-CD1D01B487A8}" styleName="Lined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BF61574-7BAC-736D-6960-A6B82F7F3428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56CD465-9646-D036-59E8-F41E8DB5095F}" styleName="Lined - Accent 1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EFE9274-ADA0-1693-522A-6BD89D18F6FB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41D40A2-64A6-AA4D-465C-FD3B9B5FAD99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592BF1A-6747-9862-B43F-6D02AE98C58B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CBA84A-229A-F9DA-6784-FB36D53ED8C7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9761ADA-6EC1-0810-7BE9-5B9CA6D78861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E1163E6-48CF-CC10-4F0D-D566A5D31354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7393E09-ED5F-09F2-3F66-3A61AD0278D9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A6C8CEC-66DE-7D80-1153-165E736C7010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E0F8A25-ACB2-C8A4-869C-E9CAF1A093D1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B1201D7-736C-A450-C600-35CE61DAF2E2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D44EA1B-26D0-5DB7-65D6-A987E6DC0F92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772EE2E-D379-4268-A147-A23A0E4850F3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93A68A8-36C4-8769-094F-3526475AEF68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D376C03-87CB-247A-A69D-1893137BC735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28FC8BB-FC23-4433-9543-2AC66C4BE637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5EF31ED-360D-F94A-83BA-6AAE84E4C693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EE27A36-54D5-C4F6-FAFF-37FB7987F429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1F1EF9C-0269-E4D3-A9B6-BD15FD715E45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A1C49A3-F4F5-1D52-AA6C-DEC8E0E886E9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5143C35-BC4C-F4B8-FAF6-72B60ECF8DD4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19C5F1A-F176-E0BC-0BD1-E33A0C4AFC23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932FCBB-219B-392F-4F87-62DD3354F2B1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56D1B77-56CA-BB50-641D-D2E0861E9C7D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E0A23F1-8BE2-D2E9-B5B7-25326F152573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89D0743-5D91-4878-D948-5E1DCF7FA870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F4F50A7-A225-1F49-9CDA-513982A5A9B8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8D38983-FA0A-F5F8-7D44-9F064DBFAF68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BEDD271-B5F9-41DD-6E8E-B50D07A839E4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8F79807-173F-B3E7-C27F-48CF2918373E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963B4C0-A5AE-3DFE-E09E-950F6E3FC19E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4B533AF1-3746-EBA1-FC8B-0C054BEB54DD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3FA5D7F-230B-D3AA-17E4-63B1F5511E73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5D7016E-6ED5-D38D-E068-D516BE3DE1E8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E052A8A-6004-C292-BA60-40DC0722B07F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87956BD-8FA1-A830-C898-D687CDBC9A77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B011EA4-97F6-EF7A-AA51-D4F709ADF6D9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77384B1-36F1-8E69-1BFA-341669C3B884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23CF30D-2050-8E07-5BB7-ED3C6471C4C7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742D26A-3476-F812-B01D-D33B625ECDA0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6CEC938-1F65-2496-9519-C745E8863118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96F0F6B-77B9-DBAC-A1D8-B25CD1F192B0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140D952-3F6F-7D91-89C4-7E8E513DC524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C117379-A60D-A13B-902C-946526BBDA45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6D60F280-1DFD-AD7D-96DE-B9F0FB64EE31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23C294A-55F5-5A79-CC3D-FC46D92908F2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1917553-3C8F-BAD1-8CE9-9AC178475D67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E66D632-B82F-C16D-E535-913C39624155}" styleName="Lined - Accent 3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B5DCCA0-2898-D58D-9B49-182132A10C58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9A243C4-2A04-3D5E-FB75-DA1550FD978E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E54023B-18F5-A17D-CB4D-F6AABFB105CF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08D5BA9B-25E3-5CAD-5B4B-164B27D6F0F3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66C22CD-3448-D14B-463C-8570AF2B273F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0519D42-DB4A-E090-7BC8-BFFDAF353128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700AAEE-0E83-141B-67A2-CE97D734F83A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B7C222B7-C53E-0A72-0E4E-7397936DD62D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25739F9-BA88-4297-FEC2-1FD74E27EAEE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DE913BB-1740-6766-81E9-640F16C4E80A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083242-06B7-F2CF-3EAB-B85B699F35DC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14146CF-A5BE-AD99-DD9E-142139D2A1EC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73EEC89-F785-828B-B6EE-E263688AB3FB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175928E-779D-CA2A-8314-DCC5C23B789A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0A97CB5-5E9F-4725-36DF-71BB9AB2E0F6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8D6C04-81AC-A2B8-35B5-F23FED22B009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5134A5B-E8F6-A5EF-74EF-29901B6B7558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36309B5-713B-F05B-3157-875FB24756AD}" styleName="Lined - Accent 4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425DFD0-DD86-7CE8-8D31-6C4EF43A1E6B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61FC04-071E-4CA2-A166-229DBA533883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15579BE-B0EA-596D-70DC-C5506885FF7F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B675125-C921-BA78-3144-72E488F16122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6CEE0165-C494-97D2-C040-A431E05736D3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0DE3E8B-E5A3-44D5-8659-84055EE714A7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E6B6D22-4020-7928-2F99-4B8295926ACD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theme" Target="theme/theme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Relationship Id="rId10" Type="http://schemas.openxmlformats.org/officeDocument/2006/relationships/slide" Target="slides/slide8.xml" 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userDrawn="1">
  <p:cSld name="Title Slide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>
          <a:xfrm>
            <a:off x="608400" y="1267200"/>
            <a:ext cx="8056800" cy="3020400"/>
          </a:xfr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Vertical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Vertical Title and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/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Section Header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1764000" y="1191600"/>
            <a:ext cx="6904800" cy="1724400"/>
          </a:xfrm>
        </p:spPr>
        <p:txBody>
          <a:bodyPr anchor="b"/>
          <a:lstStyle>
            <a:lvl1pPr algn="r">
              <a:defRPr sz="54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3924000" y="3888000"/>
            <a:ext cx="4896000" cy="241920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wo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mparis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/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8" name="Footer Placeholder 7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8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Only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4" name="Footer Placeholder 3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" name="Slide Number Placeholder 4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Blank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3" name="Footer Placeholder 2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" name="Slide Number Placeholder 3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ntent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Picture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/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 folHlink="folHlink" accent1="accent1" bg1="lt1" accent2="accent2" tx1="dk1" bg2="lt2" accent3="accent3" tx2="dk2" accent4="accent4" hlink="hlink" accent5="accent5" accent6="accent6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</a:defRPr>
      </a:lvl1pPr>
      <a:lvl2pPr marL="68580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5pPr>
      <a:lvl6pPr marL="25146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6pPr>
      <a:lvl7pPr marL="29718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7pPr>
      <a:lvl8pPr marL="34290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8pPr>
      <a:lvl9pPr marL="3886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>
        <a:defRPr sz="1800">
          <a:solidFill>
            <a:schemeClr val="tx1"/>
          </a:solidFill>
          <a:latin typeface="+mn-lt"/>
        </a:defRPr>
      </a:lvl1pPr>
      <a:lvl2pPr marL="457200" algn="l">
        <a:defRPr sz="1800">
          <a:solidFill>
            <a:schemeClr val="tx1"/>
          </a:solidFill>
          <a:latin typeface="+mn-lt"/>
        </a:defRPr>
      </a:lvl2pPr>
      <a:lvl3pPr marL="914400" algn="l">
        <a:defRPr sz="1800">
          <a:solidFill>
            <a:schemeClr val="tx1"/>
          </a:solidFill>
          <a:latin typeface="+mn-lt"/>
        </a:defRPr>
      </a:lvl3pPr>
      <a:lvl4pPr marL="1371600" algn="l">
        <a:defRPr sz="1800">
          <a:solidFill>
            <a:schemeClr val="tx1"/>
          </a:solidFill>
          <a:latin typeface="+mn-lt"/>
        </a:defRPr>
      </a:lvl4pPr>
      <a:lvl5pPr marL="1828800" algn="l">
        <a:defRPr sz="1800">
          <a:solidFill>
            <a:schemeClr val="tx1"/>
          </a:solidFill>
          <a:latin typeface="+mn-lt"/>
        </a:defRPr>
      </a:lvl5pPr>
      <a:lvl6pPr marL="2286000" algn="l">
        <a:defRPr sz="1800">
          <a:solidFill>
            <a:schemeClr val="tx1"/>
          </a:solidFill>
          <a:latin typeface="+mn-lt"/>
        </a:defRPr>
      </a:lvl6pPr>
      <a:lvl7pPr marL="2743200" algn="l">
        <a:defRPr sz="1800">
          <a:solidFill>
            <a:schemeClr val="tx1"/>
          </a:solidFill>
          <a:latin typeface="+mn-lt"/>
        </a:defRPr>
      </a:lvl7pPr>
      <a:lvl8pPr marL="3200400" algn="l">
        <a:defRPr sz="1800">
          <a:solidFill>
            <a:schemeClr val="tx1"/>
          </a:solidFill>
          <a:latin typeface="+mn-lt"/>
        </a:defRPr>
      </a:lvl8pPr>
      <a:lvl9pPr marL="3657600" algn="l">
        <a:defRPr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onlyoffi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8000" b="1"/>
              <a:t>How They </a:t>
            </a:r>
            <a:r>
              <a:rPr sz="8000"/>
              <a:t/>
            </a:r>
            <a:r>
              <a:rPr sz="8000"/>
              <a:t/>
            </a:r>
            <a:br/>
            <a:r>
              <a:rPr sz="6600"/>
              <a:t>Throw Out</a:t>
            </a:r>
            <a:r>
              <a:rPr sz="6600"/>
              <a:t/>
            </a:r>
            <a:br/>
            <a:r>
              <a:rPr sz="6600"/>
              <a:t>a Challenge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5500" b="1"/>
              <a:t>Native Americans </a:t>
            </a:r>
            <a:r>
              <a:rPr sz="4700"/>
              <a:t>(XVII century)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idx="1" hasCustomPrompt="0"/>
          </p:nvPr>
        </p:nvSpPr>
        <p:spPr bwMode="auto">
          <a:xfrm>
            <a:off x="3833446" y="3888000"/>
            <a:ext cx="4986554" cy="2419200"/>
          </a:xfrm>
        </p:spPr>
        <p:txBody>
          <a:bodyPr/>
          <a:lstStyle/>
          <a:p>
            <a:pPr lvl="0">
              <a:defRPr/>
            </a:pPr>
            <a:r>
              <a:rPr/>
              <a:t>put a tomahawk </a:t>
            </a:r>
            <a:endParaRPr/>
          </a:p>
          <a:p>
            <a:pPr lvl="0">
              <a:defRPr/>
            </a:pPr>
            <a:r>
              <a:rPr/>
              <a:t>on the ground in the rival’s camp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European Knights</a:t>
            </a:r>
            <a:r>
              <a:rPr b="1"/>
              <a:t/>
            </a:r>
            <a:br/>
            <a:r>
              <a:rPr sz="4800"/>
              <a:t>(XII-XVI centuries)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threw a glove</a:t>
            </a:r>
            <a:endParaRPr/>
          </a:p>
          <a:p>
            <a:pPr lvl="0">
              <a:defRPr/>
            </a:pPr>
            <a:r>
              <a:rPr/>
              <a:t>in the rival’s face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483576" y="1191600"/>
            <a:ext cx="8185224" cy="1724400"/>
          </a:xfrm>
        </p:spPr>
        <p:txBody>
          <a:bodyPr/>
          <a:lstStyle/>
          <a:p>
            <a:pPr lvl="0">
              <a:defRPr/>
            </a:pPr>
            <a:r>
              <a:rPr b="1"/>
              <a:t>African Yoruba tribes</a:t>
            </a:r>
            <a:r>
              <a:rPr b="1"/>
              <a:t/>
            </a:r>
            <a:br/>
            <a:endParaRPr b="1"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sent a single </a:t>
            </a:r>
            <a:endParaRPr/>
          </a:p>
          <a:p>
            <a:pPr lvl="0">
              <a:defRPr/>
            </a:pPr>
            <a:r>
              <a:rPr/>
              <a:t>Cypraea</a:t>
            </a:r>
            <a:r>
              <a:rPr/>
              <a:t> shell</a:t>
            </a:r>
            <a:endParaRPr/>
          </a:p>
          <a:p>
            <a:pPr lvl="0">
              <a:defRPr/>
            </a:pPr>
            <a:r>
              <a:rPr/>
              <a:t>to the rivals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English gentlemen</a:t>
            </a:r>
            <a:r>
              <a:rPr b="1"/>
              <a:t/>
            </a:r>
            <a:br/>
            <a:r>
              <a:rPr sz="4800"/>
              <a:t>(XVII century)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sent a polite note</a:t>
            </a:r>
            <a:endParaRPr/>
          </a:p>
          <a:p>
            <a:pPr lvl="0">
              <a:defRPr/>
            </a:pPr>
            <a:r>
              <a:rPr/>
              <a:t>with the challenge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Japan samurais</a:t>
            </a:r>
            <a:r>
              <a:rPr sz="6000" b="1"/>
              <a:t/>
            </a:r>
            <a:br/>
            <a:r>
              <a:rPr sz="4800"/>
              <a:t>(XII-XVII centuries)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2910254" y="3888001"/>
            <a:ext cx="5909746" cy="2029222"/>
          </a:xfrm>
        </p:spPr>
        <p:txBody>
          <a:bodyPr/>
          <a:lstStyle/>
          <a:p>
            <a:pPr lvl="0">
              <a:defRPr/>
            </a:pPr>
            <a:r>
              <a:rPr/>
              <a:t>clattered their guards</a:t>
            </a:r>
            <a:endParaRPr/>
          </a:p>
          <a:p>
            <a:pPr lvl="0">
              <a:defRPr/>
            </a:pPr>
            <a:r>
              <a:rPr/>
              <a:t>against sheath to attract</a:t>
            </a:r>
            <a:endParaRPr/>
          </a:p>
          <a:p>
            <a:pPr lvl="0">
              <a:defRPr/>
            </a:pPr>
            <a:r>
              <a:rPr/>
              <a:t>the rival’s attention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Office plankton</a:t>
            </a:r>
            <a:r>
              <a:rPr sz="6000" b="1"/>
              <a:t/>
            </a:r>
            <a:br/>
            <a:r>
              <a:rPr sz="4800"/>
              <a:t>(XXI century)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3600"/>
              <a:t>send emails with</a:t>
            </a:r>
            <a:endParaRPr/>
          </a:p>
          <a:p>
            <a:pPr lvl="0">
              <a:defRPr/>
            </a:pPr>
            <a:r>
              <a:rPr sz="3600"/>
              <a:t>the Challenge subject</a:t>
            </a:r>
            <a:endParaRPr/>
          </a:p>
          <a:p>
            <a:pPr lvl="0">
              <a:defRPr/>
            </a:pPr>
            <a:r>
              <a:rPr sz="3600"/>
              <a:t>to their competitors</a:t>
            </a:r>
            <a:endParaRPr/>
          </a:p>
          <a:p>
            <a:pPr lvl="0">
              <a:defRPr/>
            </a:pP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>
            <a:off x="628650" y="1358657"/>
            <a:ext cx="7886700" cy="3063874"/>
          </a:xfrm>
        </p:spPr>
        <p:txBody>
          <a:bodyPr/>
          <a:lstStyle/>
          <a:p>
            <a:pPr lvl="0" algn="ctr">
              <a:defRPr/>
            </a:pPr>
            <a:r>
              <a:rPr sz="8800"/>
              <a:t/>
            </a:r>
            <a:r>
              <a:rPr sz="8800"/>
              <a:t>ONLYOFFICE </a:t>
            </a:r>
            <a:r>
              <a:rPr/>
              <a:t/>
            </a:r>
            <a:r>
              <a:rPr/>
              <a:t/>
            </a:r>
            <a:br/>
            <a:r>
              <a:rPr sz="6600"/>
              <a:t>stands for Peace</a:t>
            </a:r>
            <a:endParaRPr/>
          </a:p>
        </p:txBody>
      </p:sp>
      <p:sp>
        <p:nvSpPr>
          <p:cNvPr id="5" name="Content Placeholder 4"/>
          <p:cNvSpPr/>
          <p:nvPr isPhoto="0" userDrawn="0">
            <p:ph idx="1" hasCustomPrompt="0"/>
          </p:nvPr>
        </p:nvSpPr>
        <p:spPr bwMode="auto">
          <a:xfrm>
            <a:off x="628650" y="4703884"/>
            <a:ext cx="7886700" cy="62425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sz="3200" u="sng">
                <a:solidFill>
                  <a:schemeClr val="hlink"/>
                </a:solidFill>
                <a:hlinkClick r:id="rId3"/>
              </a:rPr>
              <a:t>www.onlyoffice.com</a:t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E7E6E6"/>
      </a:folHlink>
    </a:clrScheme>
    <a:fontScheme name="Georgia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107</Words>
  <PresentationFormat>On-screen Show (4:3)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Arial</vt:lpstr>
      <vt:lpstr>Office Theme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2012-12-03T06:56:55Z</dcterms:created>
  <dcterms:modified xsi:type="dcterms:W3CDTF">2013-10-30T14:12:17Z</dcterms:modified>
</cp:coreProperties>
</file>